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Canva Sans Bold" charset="1" panose="020B08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1B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4508" y="227032"/>
            <a:ext cx="17758984" cy="9832936"/>
          </a:xfrm>
          <a:custGeom>
            <a:avLst/>
            <a:gdLst/>
            <a:ahLst/>
            <a:cxnLst/>
            <a:rect r="r" b="b" t="t" l="l"/>
            <a:pathLst>
              <a:path h="9832936" w="17758984">
                <a:moveTo>
                  <a:pt x="0" y="0"/>
                </a:moveTo>
                <a:lnTo>
                  <a:pt x="17758984" y="0"/>
                </a:lnTo>
                <a:lnTo>
                  <a:pt x="17758984" y="9832936"/>
                </a:lnTo>
                <a:lnTo>
                  <a:pt x="0" y="9832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</a:blip>
            <a:stretch>
              <a:fillRect l="-8876" t="-20175" r="0" b="-2017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7198" y="2337798"/>
            <a:ext cx="16773604" cy="5741516"/>
            <a:chOff x="0" y="0"/>
            <a:chExt cx="52563188" cy="17992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2390" y="72390"/>
              <a:ext cx="52418409" cy="17847321"/>
            </a:xfrm>
            <a:custGeom>
              <a:avLst/>
              <a:gdLst/>
              <a:ahLst/>
              <a:cxnLst/>
              <a:rect r="r" b="b" t="t" l="l"/>
              <a:pathLst>
                <a:path h="17847321" w="52418409">
                  <a:moveTo>
                    <a:pt x="0" y="0"/>
                  </a:moveTo>
                  <a:lnTo>
                    <a:pt x="52418409" y="0"/>
                  </a:lnTo>
                  <a:lnTo>
                    <a:pt x="52418409" y="17847321"/>
                  </a:lnTo>
                  <a:lnTo>
                    <a:pt x="0" y="178473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563185" cy="17992100"/>
            </a:xfrm>
            <a:custGeom>
              <a:avLst/>
              <a:gdLst/>
              <a:ahLst/>
              <a:cxnLst/>
              <a:rect r="r" b="b" t="t" l="l"/>
              <a:pathLst>
                <a:path h="17992100" w="52563185">
                  <a:moveTo>
                    <a:pt x="52418407" y="17847320"/>
                  </a:moveTo>
                  <a:lnTo>
                    <a:pt x="52563185" y="17847320"/>
                  </a:lnTo>
                  <a:lnTo>
                    <a:pt x="52563185" y="17992100"/>
                  </a:lnTo>
                  <a:lnTo>
                    <a:pt x="52418407" y="17992100"/>
                  </a:lnTo>
                  <a:lnTo>
                    <a:pt x="52418407" y="178473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7847320"/>
                  </a:lnTo>
                  <a:lnTo>
                    <a:pt x="0" y="17847320"/>
                  </a:lnTo>
                  <a:lnTo>
                    <a:pt x="0" y="144780"/>
                  </a:lnTo>
                  <a:close/>
                  <a:moveTo>
                    <a:pt x="0" y="17847320"/>
                  </a:moveTo>
                  <a:lnTo>
                    <a:pt x="144780" y="17847320"/>
                  </a:lnTo>
                  <a:lnTo>
                    <a:pt x="144780" y="17992100"/>
                  </a:lnTo>
                  <a:lnTo>
                    <a:pt x="0" y="17992100"/>
                  </a:lnTo>
                  <a:lnTo>
                    <a:pt x="0" y="17847320"/>
                  </a:lnTo>
                  <a:close/>
                  <a:moveTo>
                    <a:pt x="52418407" y="144780"/>
                  </a:moveTo>
                  <a:lnTo>
                    <a:pt x="52563185" y="144780"/>
                  </a:lnTo>
                  <a:lnTo>
                    <a:pt x="52563185" y="17847320"/>
                  </a:lnTo>
                  <a:lnTo>
                    <a:pt x="52418407" y="17847320"/>
                  </a:lnTo>
                  <a:lnTo>
                    <a:pt x="52418407" y="144780"/>
                  </a:lnTo>
                  <a:close/>
                  <a:moveTo>
                    <a:pt x="144780" y="17847320"/>
                  </a:moveTo>
                  <a:lnTo>
                    <a:pt x="52418407" y="17847320"/>
                  </a:lnTo>
                  <a:lnTo>
                    <a:pt x="52418407" y="17992100"/>
                  </a:lnTo>
                  <a:lnTo>
                    <a:pt x="144780" y="17992100"/>
                  </a:lnTo>
                  <a:lnTo>
                    <a:pt x="144780" y="17847320"/>
                  </a:lnTo>
                  <a:close/>
                  <a:moveTo>
                    <a:pt x="52418407" y="0"/>
                  </a:moveTo>
                  <a:lnTo>
                    <a:pt x="52563185" y="0"/>
                  </a:lnTo>
                  <a:lnTo>
                    <a:pt x="52563185" y="144780"/>
                  </a:lnTo>
                  <a:lnTo>
                    <a:pt x="52418407" y="144780"/>
                  </a:lnTo>
                  <a:lnTo>
                    <a:pt x="5241840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2418407" y="0"/>
                  </a:lnTo>
                  <a:lnTo>
                    <a:pt x="5241840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527004" y="2631615"/>
            <a:ext cx="10946450" cy="5188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21"/>
              </a:lnSpc>
            </a:pPr>
            <a:r>
              <a:rPr lang="en-US" sz="9872">
                <a:solidFill>
                  <a:srgbClr val="08070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SQL PIZZA SALES PROJECT DATA ANALYSIS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045605" y="5208556"/>
            <a:ext cx="4213695" cy="4512659"/>
          </a:xfrm>
          <a:custGeom>
            <a:avLst/>
            <a:gdLst/>
            <a:ahLst/>
            <a:cxnLst/>
            <a:rect r="r" b="b" t="t" l="l"/>
            <a:pathLst>
              <a:path h="4512659" w="4213695">
                <a:moveTo>
                  <a:pt x="0" y="0"/>
                </a:moveTo>
                <a:lnTo>
                  <a:pt x="4213695" y="0"/>
                </a:lnTo>
                <a:lnTo>
                  <a:pt x="4213695" y="4512659"/>
                </a:lnTo>
                <a:lnTo>
                  <a:pt x="0" y="45126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45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5738" y="278717"/>
            <a:ext cx="17736524" cy="9729565"/>
            <a:chOff x="0" y="0"/>
            <a:chExt cx="55580676" cy="304893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55435893" cy="30344612"/>
            </a:xfrm>
            <a:custGeom>
              <a:avLst/>
              <a:gdLst/>
              <a:ahLst/>
              <a:cxnLst/>
              <a:rect r="r" b="b" t="t" l="l"/>
              <a:pathLst>
                <a:path h="30344612" w="55435893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580676" cy="30489392"/>
            </a:xfrm>
            <a:custGeom>
              <a:avLst/>
              <a:gdLst/>
              <a:ahLst/>
              <a:cxnLst/>
              <a:rect r="r" b="b" t="t" l="l"/>
              <a:pathLst>
                <a:path h="30489392" w="55580676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294916" y="1028700"/>
            <a:ext cx="13707849" cy="7005312"/>
          </a:xfrm>
          <a:custGeom>
            <a:avLst/>
            <a:gdLst/>
            <a:ahLst/>
            <a:cxnLst/>
            <a:rect r="r" b="b" t="t" l="l"/>
            <a:pathLst>
              <a:path h="7005312" w="13707849">
                <a:moveTo>
                  <a:pt x="0" y="0"/>
                </a:moveTo>
                <a:lnTo>
                  <a:pt x="13707850" y="0"/>
                </a:lnTo>
                <a:lnTo>
                  <a:pt x="13707850" y="7005312"/>
                </a:lnTo>
                <a:lnTo>
                  <a:pt x="0" y="7005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36" r="-1871" b="-10092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640911" y="6947870"/>
            <a:ext cx="2333857" cy="2857718"/>
          </a:xfrm>
          <a:custGeom>
            <a:avLst/>
            <a:gdLst/>
            <a:ahLst/>
            <a:cxnLst/>
            <a:rect r="r" b="b" t="t" l="l"/>
            <a:pathLst>
              <a:path h="2857718" w="2333857">
                <a:moveTo>
                  <a:pt x="2333857" y="0"/>
                </a:moveTo>
                <a:lnTo>
                  <a:pt x="0" y="0"/>
                </a:lnTo>
                <a:lnTo>
                  <a:pt x="0" y="2857718"/>
                </a:lnTo>
                <a:lnTo>
                  <a:pt x="2333857" y="2857718"/>
                </a:lnTo>
                <a:lnTo>
                  <a:pt x="233385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45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5738" y="278717"/>
            <a:ext cx="17736524" cy="9729565"/>
            <a:chOff x="0" y="0"/>
            <a:chExt cx="55580676" cy="304893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55435893" cy="30344612"/>
            </a:xfrm>
            <a:custGeom>
              <a:avLst/>
              <a:gdLst/>
              <a:ahLst/>
              <a:cxnLst/>
              <a:rect r="r" b="b" t="t" l="l"/>
              <a:pathLst>
                <a:path h="30344612" w="55435893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580676" cy="30489392"/>
            </a:xfrm>
            <a:custGeom>
              <a:avLst/>
              <a:gdLst/>
              <a:ahLst/>
              <a:cxnLst/>
              <a:rect r="r" b="b" t="t" l="l"/>
              <a:pathLst>
                <a:path h="30489392" w="55580676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896725" y="433796"/>
            <a:ext cx="12494551" cy="8633872"/>
          </a:xfrm>
          <a:custGeom>
            <a:avLst/>
            <a:gdLst/>
            <a:ahLst/>
            <a:cxnLst/>
            <a:rect r="r" b="b" t="t" l="l"/>
            <a:pathLst>
              <a:path h="8633872" w="12494551">
                <a:moveTo>
                  <a:pt x="0" y="0"/>
                </a:moveTo>
                <a:lnTo>
                  <a:pt x="12494550" y="0"/>
                </a:lnTo>
                <a:lnTo>
                  <a:pt x="12494550" y="8633872"/>
                </a:lnTo>
                <a:lnTo>
                  <a:pt x="0" y="8633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302" r="-72727" b="-20302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45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5738" y="278717"/>
            <a:ext cx="17736524" cy="9729565"/>
            <a:chOff x="0" y="0"/>
            <a:chExt cx="55580676" cy="304893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55435893" cy="30344612"/>
            </a:xfrm>
            <a:custGeom>
              <a:avLst/>
              <a:gdLst/>
              <a:ahLst/>
              <a:cxnLst/>
              <a:rect r="r" b="b" t="t" l="l"/>
              <a:pathLst>
                <a:path h="30344612" w="55435893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580676" cy="30489392"/>
            </a:xfrm>
            <a:custGeom>
              <a:avLst/>
              <a:gdLst/>
              <a:ahLst/>
              <a:cxnLst/>
              <a:rect r="r" b="b" t="t" l="l"/>
              <a:pathLst>
                <a:path h="30489392" w="55580676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43184" y="7331991"/>
            <a:ext cx="2498988" cy="2676292"/>
          </a:xfrm>
          <a:custGeom>
            <a:avLst/>
            <a:gdLst/>
            <a:ahLst/>
            <a:cxnLst/>
            <a:rect r="r" b="b" t="t" l="l"/>
            <a:pathLst>
              <a:path h="2676292" w="2498988">
                <a:moveTo>
                  <a:pt x="0" y="0"/>
                </a:moveTo>
                <a:lnTo>
                  <a:pt x="2498988" y="0"/>
                </a:lnTo>
                <a:lnTo>
                  <a:pt x="2498988" y="2676292"/>
                </a:lnTo>
                <a:lnTo>
                  <a:pt x="0" y="267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90219" y="1028700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45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5738" y="278717"/>
            <a:ext cx="17736524" cy="9729565"/>
            <a:chOff x="0" y="0"/>
            <a:chExt cx="55580676" cy="304893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55435893" cy="30344612"/>
            </a:xfrm>
            <a:custGeom>
              <a:avLst/>
              <a:gdLst/>
              <a:ahLst/>
              <a:cxnLst/>
              <a:rect r="r" b="b" t="t" l="l"/>
              <a:pathLst>
                <a:path h="30344612" w="55435893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580676" cy="30489392"/>
            </a:xfrm>
            <a:custGeom>
              <a:avLst/>
              <a:gdLst/>
              <a:ahLst/>
              <a:cxnLst/>
              <a:rect r="r" b="b" t="t" l="l"/>
              <a:pathLst>
                <a:path h="30489392" w="55580676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13274" y="278717"/>
            <a:ext cx="2498988" cy="2676292"/>
          </a:xfrm>
          <a:custGeom>
            <a:avLst/>
            <a:gdLst/>
            <a:ahLst/>
            <a:cxnLst/>
            <a:rect r="r" b="b" t="t" l="l"/>
            <a:pathLst>
              <a:path h="2676292" w="2498988">
                <a:moveTo>
                  <a:pt x="0" y="0"/>
                </a:moveTo>
                <a:lnTo>
                  <a:pt x="2498988" y="0"/>
                </a:lnTo>
                <a:lnTo>
                  <a:pt x="2498988" y="2676292"/>
                </a:lnTo>
                <a:lnTo>
                  <a:pt x="0" y="267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61848" y="1848192"/>
            <a:ext cx="13051427" cy="6590616"/>
          </a:xfrm>
          <a:custGeom>
            <a:avLst/>
            <a:gdLst/>
            <a:ahLst/>
            <a:cxnLst/>
            <a:rect r="r" b="b" t="t" l="l"/>
            <a:pathLst>
              <a:path h="6590616" w="13051427">
                <a:moveTo>
                  <a:pt x="0" y="0"/>
                </a:moveTo>
                <a:lnTo>
                  <a:pt x="13051426" y="0"/>
                </a:lnTo>
                <a:lnTo>
                  <a:pt x="13051426" y="6590616"/>
                </a:lnTo>
                <a:lnTo>
                  <a:pt x="0" y="659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397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45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5738" y="278717"/>
            <a:ext cx="17736524" cy="9729565"/>
            <a:chOff x="0" y="0"/>
            <a:chExt cx="55580676" cy="304893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55435893" cy="30344612"/>
            </a:xfrm>
            <a:custGeom>
              <a:avLst/>
              <a:gdLst/>
              <a:ahLst/>
              <a:cxnLst/>
              <a:rect r="r" b="b" t="t" l="l"/>
              <a:pathLst>
                <a:path h="30344612" w="55435893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580676" cy="30489392"/>
            </a:xfrm>
            <a:custGeom>
              <a:avLst/>
              <a:gdLst/>
              <a:ahLst/>
              <a:cxnLst/>
              <a:rect r="r" b="b" t="t" l="l"/>
              <a:pathLst>
                <a:path h="30489392" w="55580676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75738" y="483945"/>
            <a:ext cx="2498988" cy="2676292"/>
          </a:xfrm>
          <a:custGeom>
            <a:avLst/>
            <a:gdLst/>
            <a:ahLst/>
            <a:cxnLst/>
            <a:rect r="r" b="b" t="t" l="l"/>
            <a:pathLst>
              <a:path h="2676292" w="2498988">
                <a:moveTo>
                  <a:pt x="0" y="0"/>
                </a:moveTo>
                <a:lnTo>
                  <a:pt x="2498988" y="0"/>
                </a:lnTo>
                <a:lnTo>
                  <a:pt x="2498988" y="2676292"/>
                </a:lnTo>
                <a:lnTo>
                  <a:pt x="0" y="267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38912" y="1474097"/>
            <a:ext cx="14175518" cy="7338807"/>
          </a:xfrm>
          <a:custGeom>
            <a:avLst/>
            <a:gdLst/>
            <a:ahLst/>
            <a:cxnLst/>
            <a:rect r="r" b="b" t="t" l="l"/>
            <a:pathLst>
              <a:path h="7338807" w="14175518">
                <a:moveTo>
                  <a:pt x="0" y="0"/>
                </a:moveTo>
                <a:lnTo>
                  <a:pt x="14175518" y="0"/>
                </a:lnTo>
                <a:lnTo>
                  <a:pt x="14175518" y="7338806"/>
                </a:lnTo>
                <a:lnTo>
                  <a:pt x="0" y="7338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668" r="0" b="-5982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45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5738" y="278717"/>
            <a:ext cx="17736524" cy="9729565"/>
            <a:chOff x="0" y="0"/>
            <a:chExt cx="55580676" cy="304893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55435893" cy="30344612"/>
            </a:xfrm>
            <a:custGeom>
              <a:avLst/>
              <a:gdLst/>
              <a:ahLst/>
              <a:cxnLst/>
              <a:rect r="r" b="b" t="t" l="l"/>
              <a:pathLst>
                <a:path h="30344612" w="55435893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580676" cy="30489392"/>
            </a:xfrm>
            <a:custGeom>
              <a:avLst/>
              <a:gdLst/>
              <a:ahLst/>
              <a:cxnLst/>
              <a:rect r="r" b="b" t="t" l="l"/>
              <a:pathLst>
                <a:path h="30489392" w="55580676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64508" y="227032"/>
            <a:ext cx="17758984" cy="9832936"/>
          </a:xfrm>
          <a:custGeom>
            <a:avLst/>
            <a:gdLst/>
            <a:ahLst/>
            <a:cxnLst/>
            <a:rect r="r" b="b" t="t" l="l"/>
            <a:pathLst>
              <a:path h="9832936" w="17758984">
                <a:moveTo>
                  <a:pt x="0" y="0"/>
                </a:moveTo>
                <a:lnTo>
                  <a:pt x="17758984" y="0"/>
                </a:lnTo>
                <a:lnTo>
                  <a:pt x="17758984" y="9832936"/>
                </a:lnTo>
                <a:lnTo>
                  <a:pt x="0" y="9832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</a:blip>
            <a:stretch>
              <a:fillRect l="-8876" t="-20175" r="0" b="-20175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57198" y="2337798"/>
            <a:ext cx="16773604" cy="5741516"/>
            <a:chOff x="0" y="0"/>
            <a:chExt cx="52563188" cy="1799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2390" y="72390"/>
              <a:ext cx="52418409" cy="17847321"/>
            </a:xfrm>
            <a:custGeom>
              <a:avLst/>
              <a:gdLst/>
              <a:ahLst/>
              <a:cxnLst/>
              <a:rect r="r" b="b" t="t" l="l"/>
              <a:pathLst>
                <a:path h="17847321" w="52418409">
                  <a:moveTo>
                    <a:pt x="0" y="0"/>
                  </a:moveTo>
                  <a:lnTo>
                    <a:pt x="52418409" y="0"/>
                  </a:lnTo>
                  <a:lnTo>
                    <a:pt x="52418409" y="17847321"/>
                  </a:lnTo>
                  <a:lnTo>
                    <a:pt x="0" y="178473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2563185" cy="17992100"/>
            </a:xfrm>
            <a:custGeom>
              <a:avLst/>
              <a:gdLst/>
              <a:ahLst/>
              <a:cxnLst/>
              <a:rect r="r" b="b" t="t" l="l"/>
              <a:pathLst>
                <a:path h="17992100" w="52563185">
                  <a:moveTo>
                    <a:pt x="52418407" y="17847320"/>
                  </a:moveTo>
                  <a:lnTo>
                    <a:pt x="52563185" y="17847320"/>
                  </a:lnTo>
                  <a:lnTo>
                    <a:pt x="52563185" y="17992100"/>
                  </a:lnTo>
                  <a:lnTo>
                    <a:pt x="52418407" y="17992100"/>
                  </a:lnTo>
                  <a:lnTo>
                    <a:pt x="52418407" y="178473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7847320"/>
                  </a:lnTo>
                  <a:lnTo>
                    <a:pt x="0" y="17847320"/>
                  </a:lnTo>
                  <a:lnTo>
                    <a:pt x="0" y="144780"/>
                  </a:lnTo>
                  <a:close/>
                  <a:moveTo>
                    <a:pt x="0" y="17847320"/>
                  </a:moveTo>
                  <a:lnTo>
                    <a:pt x="144780" y="17847320"/>
                  </a:lnTo>
                  <a:lnTo>
                    <a:pt x="144780" y="17992100"/>
                  </a:lnTo>
                  <a:lnTo>
                    <a:pt x="0" y="17992100"/>
                  </a:lnTo>
                  <a:lnTo>
                    <a:pt x="0" y="17847320"/>
                  </a:lnTo>
                  <a:close/>
                  <a:moveTo>
                    <a:pt x="52418407" y="144780"/>
                  </a:moveTo>
                  <a:lnTo>
                    <a:pt x="52563185" y="144780"/>
                  </a:lnTo>
                  <a:lnTo>
                    <a:pt x="52563185" y="17847320"/>
                  </a:lnTo>
                  <a:lnTo>
                    <a:pt x="52418407" y="17847320"/>
                  </a:lnTo>
                  <a:lnTo>
                    <a:pt x="52418407" y="144780"/>
                  </a:lnTo>
                  <a:close/>
                  <a:moveTo>
                    <a:pt x="144780" y="17847320"/>
                  </a:moveTo>
                  <a:lnTo>
                    <a:pt x="52418407" y="17847320"/>
                  </a:lnTo>
                  <a:lnTo>
                    <a:pt x="52418407" y="17992100"/>
                  </a:lnTo>
                  <a:lnTo>
                    <a:pt x="144780" y="17992100"/>
                  </a:lnTo>
                  <a:lnTo>
                    <a:pt x="144780" y="17847320"/>
                  </a:lnTo>
                  <a:close/>
                  <a:moveTo>
                    <a:pt x="52418407" y="0"/>
                  </a:moveTo>
                  <a:lnTo>
                    <a:pt x="52563185" y="0"/>
                  </a:lnTo>
                  <a:lnTo>
                    <a:pt x="52563185" y="144780"/>
                  </a:lnTo>
                  <a:lnTo>
                    <a:pt x="52418407" y="144780"/>
                  </a:lnTo>
                  <a:lnTo>
                    <a:pt x="5241840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2418407" y="0"/>
                  </a:lnTo>
                  <a:lnTo>
                    <a:pt x="5241840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2460738"/>
            <a:ext cx="16230600" cy="4883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</a:pPr>
            <a:r>
              <a:rPr lang="en-US" sz="14000">
                <a:solidFill>
                  <a:srgbClr val="08070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DONE IN MYSQL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45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5738" y="278717"/>
            <a:ext cx="17736524" cy="9729565"/>
            <a:chOff x="0" y="0"/>
            <a:chExt cx="55580676" cy="304893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55435893" cy="30344612"/>
            </a:xfrm>
            <a:custGeom>
              <a:avLst/>
              <a:gdLst/>
              <a:ahLst/>
              <a:cxnLst/>
              <a:rect r="r" b="b" t="t" l="l"/>
              <a:pathLst>
                <a:path h="30344612" w="55435893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580676" cy="30489392"/>
            </a:xfrm>
            <a:custGeom>
              <a:avLst/>
              <a:gdLst/>
              <a:ahLst/>
              <a:cxnLst/>
              <a:rect r="r" b="b" t="t" l="l"/>
              <a:pathLst>
                <a:path h="30489392" w="55580676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27030" y="818687"/>
            <a:ext cx="15433940" cy="8649626"/>
          </a:xfrm>
          <a:custGeom>
            <a:avLst/>
            <a:gdLst/>
            <a:ahLst/>
            <a:cxnLst/>
            <a:rect r="r" b="b" t="t" l="l"/>
            <a:pathLst>
              <a:path h="8649626" w="15433940">
                <a:moveTo>
                  <a:pt x="0" y="0"/>
                </a:moveTo>
                <a:lnTo>
                  <a:pt x="15433940" y="0"/>
                </a:lnTo>
                <a:lnTo>
                  <a:pt x="15433940" y="8649626"/>
                </a:lnTo>
                <a:lnTo>
                  <a:pt x="0" y="864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96" r="-5578" b="-1871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45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5738" y="278717"/>
            <a:ext cx="17736524" cy="9729565"/>
            <a:chOff x="0" y="0"/>
            <a:chExt cx="55580676" cy="304893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55435893" cy="30344612"/>
            </a:xfrm>
            <a:custGeom>
              <a:avLst/>
              <a:gdLst/>
              <a:ahLst/>
              <a:cxnLst/>
              <a:rect r="r" b="b" t="t" l="l"/>
              <a:pathLst>
                <a:path h="30344612" w="55435893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580676" cy="30489392"/>
            </a:xfrm>
            <a:custGeom>
              <a:avLst/>
              <a:gdLst/>
              <a:ahLst/>
              <a:cxnLst/>
              <a:rect r="r" b="b" t="t" l="l"/>
              <a:pathLst>
                <a:path h="30489392" w="55580676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75738" y="1358656"/>
            <a:ext cx="17736524" cy="7569687"/>
          </a:xfrm>
          <a:custGeom>
            <a:avLst/>
            <a:gdLst/>
            <a:ahLst/>
            <a:cxnLst/>
            <a:rect r="r" b="b" t="t" l="l"/>
            <a:pathLst>
              <a:path h="7569687" w="17736524">
                <a:moveTo>
                  <a:pt x="0" y="0"/>
                </a:moveTo>
                <a:lnTo>
                  <a:pt x="17736524" y="0"/>
                </a:lnTo>
                <a:lnTo>
                  <a:pt x="17736524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899" r="0" b="-15899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45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5738" y="278717"/>
            <a:ext cx="17736524" cy="9729565"/>
            <a:chOff x="0" y="0"/>
            <a:chExt cx="55580676" cy="304893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55435893" cy="30344612"/>
            </a:xfrm>
            <a:custGeom>
              <a:avLst/>
              <a:gdLst/>
              <a:ahLst/>
              <a:cxnLst/>
              <a:rect r="r" b="b" t="t" l="l"/>
              <a:pathLst>
                <a:path h="30344612" w="55435893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580676" cy="30489392"/>
            </a:xfrm>
            <a:custGeom>
              <a:avLst/>
              <a:gdLst/>
              <a:ahLst/>
              <a:cxnLst/>
              <a:rect r="r" b="b" t="t" l="l"/>
              <a:pathLst>
                <a:path h="30489392" w="55580676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640911" y="5458175"/>
            <a:ext cx="3550470" cy="4347413"/>
          </a:xfrm>
          <a:custGeom>
            <a:avLst/>
            <a:gdLst/>
            <a:ahLst/>
            <a:cxnLst/>
            <a:rect r="r" b="b" t="t" l="l"/>
            <a:pathLst>
              <a:path h="4347413" w="3550470">
                <a:moveTo>
                  <a:pt x="3550470" y="0"/>
                </a:moveTo>
                <a:lnTo>
                  <a:pt x="0" y="0"/>
                </a:lnTo>
                <a:lnTo>
                  <a:pt x="0" y="4347413"/>
                </a:lnTo>
                <a:lnTo>
                  <a:pt x="3550470" y="4347413"/>
                </a:lnTo>
                <a:lnTo>
                  <a:pt x="35504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70955" y="1739919"/>
            <a:ext cx="13067919" cy="7518381"/>
          </a:xfrm>
          <a:custGeom>
            <a:avLst/>
            <a:gdLst/>
            <a:ahLst/>
            <a:cxnLst/>
            <a:rect r="r" b="b" t="t" l="l"/>
            <a:pathLst>
              <a:path h="7518381" w="13067919">
                <a:moveTo>
                  <a:pt x="0" y="0"/>
                </a:moveTo>
                <a:lnTo>
                  <a:pt x="13067919" y="0"/>
                </a:lnTo>
                <a:lnTo>
                  <a:pt x="13067919" y="7518381"/>
                </a:lnTo>
                <a:lnTo>
                  <a:pt x="0" y="7518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593" t="-5871" r="0" b="-5188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45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5738" y="278717"/>
            <a:ext cx="17736524" cy="9729565"/>
            <a:chOff x="0" y="0"/>
            <a:chExt cx="55580676" cy="304893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55435893" cy="30344612"/>
            </a:xfrm>
            <a:custGeom>
              <a:avLst/>
              <a:gdLst/>
              <a:ahLst/>
              <a:cxnLst/>
              <a:rect r="r" b="b" t="t" l="l"/>
              <a:pathLst>
                <a:path h="30344612" w="55435893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580676" cy="30489392"/>
            </a:xfrm>
            <a:custGeom>
              <a:avLst/>
              <a:gdLst/>
              <a:ahLst/>
              <a:cxnLst/>
              <a:rect r="r" b="b" t="t" l="l"/>
              <a:pathLst>
                <a:path h="30489392" w="55580676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015350" y="607737"/>
            <a:ext cx="2628751" cy="3945593"/>
          </a:xfrm>
          <a:custGeom>
            <a:avLst/>
            <a:gdLst/>
            <a:ahLst/>
            <a:cxnLst/>
            <a:rect r="r" b="b" t="t" l="l"/>
            <a:pathLst>
              <a:path h="3945593" w="2628751">
                <a:moveTo>
                  <a:pt x="0" y="0"/>
                </a:moveTo>
                <a:lnTo>
                  <a:pt x="2628751" y="0"/>
                </a:lnTo>
                <a:lnTo>
                  <a:pt x="2628751" y="3945593"/>
                </a:lnTo>
                <a:lnTo>
                  <a:pt x="0" y="3945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4877" y="1358656"/>
            <a:ext cx="14190473" cy="8108409"/>
          </a:xfrm>
          <a:custGeom>
            <a:avLst/>
            <a:gdLst/>
            <a:ahLst/>
            <a:cxnLst/>
            <a:rect r="r" b="b" t="t" l="l"/>
            <a:pathLst>
              <a:path h="8108409" w="14190473">
                <a:moveTo>
                  <a:pt x="0" y="0"/>
                </a:moveTo>
                <a:lnTo>
                  <a:pt x="14190473" y="0"/>
                </a:lnTo>
                <a:lnTo>
                  <a:pt x="14190473" y="8108409"/>
                </a:lnTo>
                <a:lnTo>
                  <a:pt x="0" y="8108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217" r="-8583" b="-674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45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5738" y="278717"/>
            <a:ext cx="17736524" cy="9729565"/>
            <a:chOff x="0" y="0"/>
            <a:chExt cx="55580676" cy="304893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55435893" cy="30344612"/>
            </a:xfrm>
            <a:custGeom>
              <a:avLst/>
              <a:gdLst/>
              <a:ahLst/>
              <a:cxnLst/>
              <a:rect r="r" b="b" t="t" l="l"/>
              <a:pathLst>
                <a:path h="30344612" w="55435893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580676" cy="30489392"/>
            </a:xfrm>
            <a:custGeom>
              <a:avLst/>
              <a:gdLst/>
              <a:ahLst/>
              <a:cxnLst/>
              <a:rect r="r" b="b" t="t" l="l"/>
              <a:pathLst>
                <a:path h="30489392" w="55580676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04695" y="528059"/>
            <a:ext cx="2354539" cy="2174361"/>
          </a:xfrm>
          <a:custGeom>
            <a:avLst/>
            <a:gdLst/>
            <a:ahLst/>
            <a:cxnLst/>
            <a:rect r="r" b="b" t="t" l="l"/>
            <a:pathLst>
              <a:path h="2174361" w="2354539">
                <a:moveTo>
                  <a:pt x="0" y="0"/>
                </a:moveTo>
                <a:lnTo>
                  <a:pt x="2354539" y="0"/>
                </a:lnTo>
                <a:lnTo>
                  <a:pt x="2354539" y="2174361"/>
                </a:lnTo>
                <a:lnTo>
                  <a:pt x="0" y="2174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57208" y="818687"/>
            <a:ext cx="13202092" cy="8649626"/>
          </a:xfrm>
          <a:custGeom>
            <a:avLst/>
            <a:gdLst/>
            <a:ahLst/>
            <a:cxnLst/>
            <a:rect r="r" b="b" t="t" l="l"/>
            <a:pathLst>
              <a:path h="8649626" w="13202092">
                <a:moveTo>
                  <a:pt x="0" y="0"/>
                </a:moveTo>
                <a:lnTo>
                  <a:pt x="13202092" y="0"/>
                </a:lnTo>
                <a:lnTo>
                  <a:pt x="13202092" y="8649626"/>
                </a:lnTo>
                <a:lnTo>
                  <a:pt x="0" y="8649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733" t="-5409" r="-4042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45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5738" y="278717"/>
            <a:ext cx="17736524" cy="9729565"/>
            <a:chOff x="0" y="0"/>
            <a:chExt cx="55580676" cy="304893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55435893" cy="30344612"/>
            </a:xfrm>
            <a:custGeom>
              <a:avLst/>
              <a:gdLst/>
              <a:ahLst/>
              <a:cxnLst/>
              <a:rect r="r" b="b" t="t" l="l"/>
              <a:pathLst>
                <a:path h="30344612" w="55435893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580676" cy="30489392"/>
            </a:xfrm>
            <a:custGeom>
              <a:avLst/>
              <a:gdLst/>
              <a:ahLst/>
              <a:cxnLst/>
              <a:rect r="r" b="b" t="t" l="l"/>
              <a:pathLst>
                <a:path h="30489392" w="55580676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322165" y="7331991"/>
            <a:ext cx="2498988" cy="2676292"/>
          </a:xfrm>
          <a:custGeom>
            <a:avLst/>
            <a:gdLst/>
            <a:ahLst/>
            <a:cxnLst/>
            <a:rect r="r" b="b" t="t" l="l"/>
            <a:pathLst>
              <a:path h="2676292" w="2498988">
                <a:moveTo>
                  <a:pt x="0" y="0"/>
                </a:moveTo>
                <a:lnTo>
                  <a:pt x="2498988" y="0"/>
                </a:lnTo>
                <a:lnTo>
                  <a:pt x="2498988" y="2676292"/>
                </a:lnTo>
                <a:lnTo>
                  <a:pt x="0" y="267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14293465" cy="7569687"/>
          </a:xfrm>
          <a:custGeom>
            <a:avLst/>
            <a:gdLst/>
            <a:ahLst/>
            <a:cxnLst/>
            <a:rect r="r" b="b" t="t" l="l"/>
            <a:pathLst>
              <a:path h="7569687" w="14293465">
                <a:moveTo>
                  <a:pt x="0" y="0"/>
                </a:moveTo>
                <a:lnTo>
                  <a:pt x="14293465" y="0"/>
                </a:lnTo>
                <a:lnTo>
                  <a:pt x="14293465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07" r="0" b="-3107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45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5738" y="278717"/>
            <a:ext cx="17736524" cy="9729565"/>
            <a:chOff x="0" y="0"/>
            <a:chExt cx="55580676" cy="304893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55435893" cy="30344612"/>
            </a:xfrm>
            <a:custGeom>
              <a:avLst/>
              <a:gdLst/>
              <a:ahLst/>
              <a:cxnLst/>
              <a:rect r="r" b="b" t="t" l="l"/>
              <a:pathLst>
                <a:path h="30344612" w="55435893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580676" cy="30489392"/>
            </a:xfrm>
            <a:custGeom>
              <a:avLst/>
              <a:gdLst/>
              <a:ahLst/>
              <a:cxnLst/>
              <a:rect r="r" b="b" t="t" l="l"/>
              <a:pathLst>
                <a:path h="30489392" w="55580676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229750" y="7349093"/>
            <a:ext cx="2473976" cy="2334534"/>
          </a:xfrm>
          <a:custGeom>
            <a:avLst/>
            <a:gdLst/>
            <a:ahLst/>
            <a:cxnLst/>
            <a:rect r="r" b="b" t="t" l="l"/>
            <a:pathLst>
              <a:path h="2334534" w="2473976">
                <a:moveTo>
                  <a:pt x="0" y="0"/>
                </a:moveTo>
                <a:lnTo>
                  <a:pt x="2473976" y="0"/>
                </a:lnTo>
                <a:lnTo>
                  <a:pt x="2473976" y="2334534"/>
                </a:lnTo>
                <a:lnTo>
                  <a:pt x="0" y="2334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35865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45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5738" y="278717"/>
            <a:ext cx="17736524" cy="9729565"/>
            <a:chOff x="0" y="0"/>
            <a:chExt cx="55580676" cy="304893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55435893" cy="30344612"/>
            </a:xfrm>
            <a:custGeom>
              <a:avLst/>
              <a:gdLst/>
              <a:ahLst/>
              <a:cxnLst/>
              <a:rect r="r" b="b" t="t" l="l"/>
              <a:pathLst>
                <a:path h="30344612" w="55435893">
                  <a:moveTo>
                    <a:pt x="0" y="0"/>
                  </a:moveTo>
                  <a:lnTo>
                    <a:pt x="55435893" y="0"/>
                  </a:lnTo>
                  <a:lnTo>
                    <a:pt x="55435893" y="30344612"/>
                  </a:lnTo>
                  <a:lnTo>
                    <a:pt x="0" y="30344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580676" cy="30489392"/>
            </a:xfrm>
            <a:custGeom>
              <a:avLst/>
              <a:gdLst/>
              <a:ahLst/>
              <a:cxnLst/>
              <a:rect r="r" b="b" t="t" l="l"/>
              <a:pathLst>
                <a:path h="30489392" w="55580676">
                  <a:moveTo>
                    <a:pt x="55435897" y="30344610"/>
                  </a:moveTo>
                  <a:lnTo>
                    <a:pt x="55580676" y="30344610"/>
                  </a:lnTo>
                  <a:lnTo>
                    <a:pt x="55580676" y="30489392"/>
                  </a:lnTo>
                  <a:lnTo>
                    <a:pt x="55435897" y="30489392"/>
                  </a:lnTo>
                  <a:lnTo>
                    <a:pt x="55435897" y="3034461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344610"/>
                  </a:lnTo>
                  <a:lnTo>
                    <a:pt x="0" y="30344610"/>
                  </a:lnTo>
                  <a:lnTo>
                    <a:pt x="0" y="144780"/>
                  </a:lnTo>
                  <a:close/>
                  <a:moveTo>
                    <a:pt x="0" y="30344610"/>
                  </a:moveTo>
                  <a:lnTo>
                    <a:pt x="144780" y="30344610"/>
                  </a:lnTo>
                  <a:lnTo>
                    <a:pt x="144780" y="30489392"/>
                  </a:lnTo>
                  <a:lnTo>
                    <a:pt x="0" y="30489392"/>
                  </a:lnTo>
                  <a:lnTo>
                    <a:pt x="0" y="30344610"/>
                  </a:lnTo>
                  <a:close/>
                  <a:moveTo>
                    <a:pt x="55435897" y="144780"/>
                  </a:moveTo>
                  <a:lnTo>
                    <a:pt x="55580676" y="144780"/>
                  </a:lnTo>
                  <a:lnTo>
                    <a:pt x="55580676" y="30344610"/>
                  </a:lnTo>
                  <a:lnTo>
                    <a:pt x="55435897" y="30344610"/>
                  </a:lnTo>
                  <a:lnTo>
                    <a:pt x="55435897" y="144780"/>
                  </a:lnTo>
                  <a:close/>
                  <a:moveTo>
                    <a:pt x="144780" y="30344610"/>
                  </a:moveTo>
                  <a:lnTo>
                    <a:pt x="55435897" y="30344610"/>
                  </a:lnTo>
                  <a:lnTo>
                    <a:pt x="55435897" y="30489392"/>
                  </a:lnTo>
                  <a:lnTo>
                    <a:pt x="144780" y="30489392"/>
                  </a:lnTo>
                  <a:lnTo>
                    <a:pt x="144780" y="30344610"/>
                  </a:lnTo>
                  <a:close/>
                  <a:moveTo>
                    <a:pt x="55435897" y="0"/>
                  </a:moveTo>
                  <a:lnTo>
                    <a:pt x="55580676" y="0"/>
                  </a:lnTo>
                  <a:lnTo>
                    <a:pt x="55580676" y="144780"/>
                  </a:lnTo>
                  <a:lnTo>
                    <a:pt x="55435897" y="144780"/>
                  </a:lnTo>
                  <a:lnTo>
                    <a:pt x="554358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435897" y="0"/>
                  </a:lnTo>
                  <a:lnTo>
                    <a:pt x="5543589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B1B1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415389" y="135865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DAGNERvzXDM</dc:identifier>
  <dcterms:modified xsi:type="dcterms:W3CDTF">2011-08-01T06:04:30Z</dcterms:modified>
  <cp:revision>1</cp:revision>
  <dc:title>Punctuation English Educational Presentation Red and Green Pizza Party</dc:title>
</cp:coreProperties>
</file>